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17" r:id="rId5"/>
    <p:sldId id="262" r:id="rId6"/>
    <p:sldId id="306" r:id="rId7"/>
    <p:sldId id="31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DD3D70AE-5A1D-4189-B548-18F6609D947C}"/>
    <pc:docChg chg="custSel addSld delSld modSld sldOrd">
      <pc:chgData name="Ellsworth, Tricia" userId="01d6a956-2361-406b-8257-931c99b3a1b5" providerId="ADAL" clId="{DD3D70AE-5A1D-4189-B548-18F6609D947C}" dt="2023-08-31T21:49:56.619" v="23" actId="1076"/>
      <pc:docMkLst>
        <pc:docMk/>
      </pc:docMkLst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3748188984" sldId="261"/>
        </pc:sldMkLst>
      </pc:sldChg>
      <pc:sldChg chg="delSp modSp mod modClrScheme chgLayout">
        <pc:chgData name="Ellsworth, Tricia" userId="01d6a956-2361-406b-8257-931c99b3a1b5" providerId="ADAL" clId="{DD3D70AE-5A1D-4189-B548-18F6609D947C}" dt="2023-08-31T21:49:39.741" v="18" actId="1076"/>
        <pc:sldMkLst>
          <pc:docMk/>
          <pc:sldMk cId="2147759825" sldId="262"/>
        </pc:sldMkLst>
        <pc:spChg chg="del mod">
          <ac:chgData name="Ellsworth, Tricia" userId="01d6a956-2361-406b-8257-931c99b3a1b5" providerId="ADAL" clId="{DD3D70AE-5A1D-4189-B548-18F6609D947C}" dt="2023-08-31T21:49:32.452" v="16" actId="700"/>
          <ac:spMkLst>
            <pc:docMk/>
            <pc:sldMk cId="2147759825" sldId="262"/>
            <ac:spMk id="2" creationId="{C3E78435-7D00-46DD-9C0B-5A5DFF9AA6C3}"/>
          </ac:spMkLst>
        </pc:spChg>
        <pc:picChg chg="mod">
          <ac:chgData name="Ellsworth, Tricia" userId="01d6a956-2361-406b-8257-931c99b3a1b5" providerId="ADAL" clId="{DD3D70AE-5A1D-4189-B548-18F6609D947C}" dt="2023-08-31T21:49:39.741" v="18" actId="1076"/>
          <ac:picMkLst>
            <pc:docMk/>
            <pc:sldMk cId="2147759825" sldId="262"/>
            <ac:picMk id="3" creationId="{5ABF5E14-0527-4053-945F-FFEE46EF098B}"/>
          </ac:picMkLst>
        </pc:picChg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1530443336" sldId="263"/>
        </pc:sldMkLst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2687685456" sldId="264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814004957" sldId="266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716227378" sldId="267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728006442" sldId="295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5909302" sldId="296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812828514" sldId="297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3943708529" sldId="298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29115817" sldId="299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3807805778" sldId="300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477594122" sldId="301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198983863" sldId="303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505400908" sldId="304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175951569" sldId="305"/>
        </pc:sldMkLst>
      </pc:sldChg>
      <pc:sldChg chg="delSp modSp mod modClrScheme chgLayout">
        <pc:chgData name="Ellsworth, Tricia" userId="01d6a956-2361-406b-8257-931c99b3a1b5" providerId="ADAL" clId="{DD3D70AE-5A1D-4189-B548-18F6609D947C}" dt="2023-08-31T21:49:56.619" v="23" actId="1076"/>
        <pc:sldMkLst>
          <pc:docMk/>
          <pc:sldMk cId="801488446" sldId="306"/>
        </pc:sldMkLst>
        <pc:spChg chg="del">
          <ac:chgData name="Ellsworth, Tricia" userId="01d6a956-2361-406b-8257-931c99b3a1b5" providerId="ADAL" clId="{DD3D70AE-5A1D-4189-B548-18F6609D947C}" dt="2023-08-31T21:48:18.806" v="1" actId="700"/>
          <ac:spMkLst>
            <pc:docMk/>
            <pc:sldMk cId="801488446" sldId="306"/>
            <ac:spMk id="2" creationId="{7E58240A-AA88-4F95-82AD-14CD47381E18}"/>
          </ac:spMkLst>
        </pc:spChg>
        <pc:picChg chg="mod modCrop">
          <ac:chgData name="Ellsworth, Tricia" userId="01d6a956-2361-406b-8257-931c99b3a1b5" providerId="ADAL" clId="{DD3D70AE-5A1D-4189-B548-18F6609D947C}" dt="2023-08-31T21:49:56.619" v="23" actId="1076"/>
          <ac:picMkLst>
            <pc:docMk/>
            <pc:sldMk cId="801488446" sldId="306"/>
            <ac:picMk id="3" creationId="{B9307C81-6CCE-476A-B0DE-B0D375E89FD9}"/>
          </ac:picMkLst>
        </pc:picChg>
        <pc:picChg chg="del mod">
          <ac:chgData name="Ellsworth, Tricia" userId="01d6a956-2361-406b-8257-931c99b3a1b5" providerId="ADAL" clId="{DD3D70AE-5A1D-4189-B548-18F6609D947C}" dt="2023-08-31T21:48:27.091" v="4" actId="478"/>
          <ac:picMkLst>
            <pc:docMk/>
            <pc:sldMk cId="801488446" sldId="306"/>
            <ac:picMk id="4" creationId="{DE0F36B8-673E-470A-A10C-F98B5BB4F866}"/>
          </ac:picMkLst>
        </pc:picChg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1726238325" sldId="307"/>
        </pc:sldMkLst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393680666" sldId="312"/>
        </pc:sldMkLst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3393245297" sldId="313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52492620" sldId="314"/>
        </pc:sldMkLst>
      </pc:sldChg>
      <pc:sldChg chg="del">
        <pc:chgData name="Ellsworth, Tricia" userId="01d6a956-2361-406b-8257-931c99b3a1b5" providerId="ADAL" clId="{DD3D70AE-5A1D-4189-B548-18F6609D947C}" dt="2023-08-31T21:48:11.792" v="0" actId="47"/>
        <pc:sldMkLst>
          <pc:docMk/>
          <pc:sldMk cId="1502710472" sldId="315"/>
        </pc:sldMkLst>
      </pc:sldChg>
      <pc:sldChg chg="addSp delSp modSp new mod ord modClrScheme chgLayout">
        <pc:chgData name="Ellsworth, Tricia" userId="01d6a956-2361-406b-8257-931c99b3a1b5" providerId="ADAL" clId="{DD3D70AE-5A1D-4189-B548-18F6609D947C}" dt="2023-08-31T21:49:25.694" v="15" actId="122"/>
        <pc:sldMkLst>
          <pc:docMk/>
          <pc:sldMk cId="2037412144" sldId="317"/>
        </pc:sldMkLst>
        <pc:spChg chg="del mod ord">
          <ac:chgData name="Ellsworth, Tricia" userId="01d6a956-2361-406b-8257-931c99b3a1b5" providerId="ADAL" clId="{DD3D70AE-5A1D-4189-B548-18F6609D947C}" dt="2023-08-31T21:49:13.343" v="11" actId="700"/>
          <ac:spMkLst>
            <pc:docMk/>
            <pc:sldMk cId="2037412144" sldId="317"/>
            <ac:spMk id="2" creationId="{49A1B0B3-5F57-26F9-7959-8C7B3CF514D0}"/>
          </ac:spMkLst>
        </pc:spChg>
        <pc:spChg chg="add mod ord">
          <ac:chgData name="Ellsworth, Tricia" userId="01d6a956-2361-406b-8257-931c99b3a1b5" providerId="ADAL" clId="{DD3D70AE-5A1D-4189-B548-18F6609D947C}" dt="2023-08-31T21:49:25.694" v="15" actId="122"/>
          <ac:spMkLst>
            <pc:docMk/>
            <pc:sldMk cId="2037412144" sldId="317"/>
            <ac:spMk id="3" creationId="{5AD9A644-9158-3829-5476-1BD432E89652}"/>
          </ac:spMkLst>
        </pc:spChg>
        <pc:spChg chg="add mod ord">
          <ac:chgData name="Ellsworth, Tricia" userId="01d6a956-2361-406b-8257-931c99b3a1b5" providerId="ADAL" clId="{DD3D70AE-5A1D-4189-B548-18F6609D947C}" dt="2023-08-31T21:49:13.343" v="11" actId="700"/>
          <ac:spMkLst>
            <pc:docMk/>
            <pc:sldMk cId="2037412144" sldId="317"/>
            <ac:spMk id="4" creationId="{C4BC95DE-FEAD-72E4-F3EC-5DE5509B0080}"/>
          </ac:spMkLst>
        </pc:spChg>
      </pc:sldChg>
      <pc:sldChg chg="del">
        <pc:chgData name="Ellsworth, Tricia" userId="01d6a956-2361-406b-8257-931c99b3a1b5" providerId="ADAL" clId="{DD3D70AE-5A1D-4189-B548-18F6609D947C}" dt="2023-08-31T21:49:03.949" v="7" actId="47"/>
        <pc:sldMkLst>
          <pc:docMk/>
          <pc:sldMk cId="2575107041" sldId="31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3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1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8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4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D9A644-9158-3829-5476-1BD432E89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Online Behavior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4BC95DE-FEAD-72E4-F3EC-5DE5509B00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1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BF5E14-0527-4053-945F-FFEE46EF09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70" t="20818" r="32763" b="29591"/>
          <a:stretch/>
        </p:blipFill>
        <p:spPr>
          <a:xfrm>
            <a:off x="2212361" y="251927"/>
            <a:ext cx="7436350" cy="59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5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307C81-6CCE-476A-B0DE-B0D375E89F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05" t="28436" r="32368" b="14485"/>
          <a:stretch/>
        </p:blipFill>
        <p:spPr>
          <a:xfrm>
            <a:off x="2051077" y="-83976"/>
            <a:ext cx="7103262" cy="641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8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514D-598A-4665-BA3A-D12DAECB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Online Behavior Review Packet</a:t>
            </a:r>
          </a:p>
        </p:txBody>
      </p:sp>
    </p:spTree>
    <p:extLst>
      <p:ext uri="{BB962C8B-B14F-4D97-AF65-F5344CB8AC3E}">
        <p14:creationId xmlns:p14="http://schemas.microsoft.com/office/powerpoint/2010/main" val="30033151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EDEDF6A-DC51-46B0-A9BE-340AB53D9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1F135-C074-4E6A-AECF-5FBE41B42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D10B95-174C-4E7D-8CB3-85208186288D}">
  <ds:schemaRefs>
    <ds:schemaRef ds:uri="968dbe4d-483c-4bd7-8c7b-287a3305d3b6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2816622-cc35-45ff-b38d-8694946a657f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7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Online Behavior</vt:lpstr>
      <vt:lpstr>PowerPoint Presentation</vt:lpstr>
      <vt:lpstr>PowerPoint Presentation</vt:lpstr>
      <vt:lpstr>Complete Online Behavior Review Packet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Edutyping</dc:title>
  <dc:creator>Ellsworth, Tricia</dc:creator>
  <cp:lastModifiedBy>Ellsworth, Tricia</cp:lastModifiedBy>
  <cp:revision>2</cp:revision>
  <dcterms:created xsi:type="dcterms:W3CDTF">2023-08-31T17:07:23Z</dcterms:created>
  <dcterms:modified xsi:type="dcterms:W3CDTF">2023-08-31T21:49:59Z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